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6" r:id="rId3"/>
    <p:sldId id="257" r:id="rId4"/>
    <p:sldId id="258" r:id="rId5"/>
    <p:sldId id="272" r:id="rId6"/>
    <p:sldId id="259" r:id="rId7"/>
    <p:sldId id="260" r:id="rId8"/>
    <p:sldId id="261" r:id="rId9"/>
    <p:sldId id="262" r:id="rId10"/>
    <p:sldId id="265" r:id="rId11"/>
    <p:sldId id="264" r:id="rId12"/>
    <p:sldId id="266" r:id="rId13"/>
    <p:sldId id="267" r:id="rId14"/>
    <p:sldId id="271" r:id="rId15"/>
    <p:sldId id="268" r:id="rId16"/>
    <p:sldId id="273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 varScale="1">
        <p:scale>
          <a:sx n="71" d="100"/>
          <a:sy n="71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AFB97D3-FF27-4B98-A340-B354BF5D98D8}" type="datetimeFigureOut">
              <a:rPr lang="en-US" smtClean="0"/>
              <a:pPr/>
              <a:t>8/11/2009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D58E855-CB1C-4429-A189-4249C5D099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Justin%20Thomas\Desktop\WVW%20School\Wilkes%20Univ\522%20Curriculum%20&amp;%20Instruction\Did%20You%20Know%20for%20Mr.%20Thomas.wmv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isisnotalabel.com/Wii-Play-The-Drums-Takes-the-Next-Step.php" TargetMode="External"/><Relationship Id="rId2" Type="http://schemas.openxmlformats.org/officeDocument/2006/relationships/hyperlink" Target="http://www.smoothboard.ne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echnet.microsoft.com/en-us/sysinternals/bb897434.aspx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moothboard.net/" TargetMode="External"/><Relationship Id="rId2" Type="http://schemas.openxmlformats.org/officeDocument/2006/relationships/hyperlink" Target="http://www.penteractive.u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oogle.com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ustin%20Thomas\Desktop\WVW%20School\Wilkes%20Univ\522%20Curriculum%20&amp;%20Instruction\Facing%20the%20Giants.wmv" TargetMode="External"/><Relationship Id="rId4" Type="http://schemas.openxmlformats.org/officeDocument/2006/relationships/hyperlink" Target="http://www.youtube.com/watch?v=P0N1m_vpLhI&amp;NR=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Did You Know for Mr. Thoma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43200" y="1905000"/>
            <a:ext cx="3962400" cy="2971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 fullScrn="1">
              <p:cMediaNode>
                <p:cTn id="7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tep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 6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 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 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tep 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 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914400"/>
          </a:xfrm>
        </p:spPr>
        <p:txBody>
          <a:bodyPr/>
          <a:lstStyle/>
          <a:p>
            <a:pPr algn="ctr"/>
            <a:r>
              <a:rPr lang="en-US" sz="5400" dirty="0" smtClean="0"/>
              <a:t>Programs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458200" cy="5212560"/>
          </a:xfrm>
        </p:spPr>
        <p:txBody>
          <a:bodyPr>
            <a:noAutofit/>
          </a:bodyPr>
          <a:lstStyle/>
          <a:p>
            <a:r>
              <a:rPr lang="en-US" sz="3200" dirty="0" smtClean="0"/>
              <a:t>Start Program</a:t>
            </a:r>
          </a:p>
          <a:p>
            <a:pPr lvl="1"/>
            <a:r>
              <a:rPr lang="en-US" sz="2800" dirty="0" smtClean="0">
                <a:hlinkClick r:id="rId2"/>
              </a:rPr>
              <a:t>Smoothboard</a:t>
            </a:r>
            <a:endParaRPr lang="en-US" sz="2800" dirty="0" smtClean="0"/>
          </a:p>
          <a:p>
            <a:pPr lvl="2"/>
            <a:r>
              <a:rPr lang="en-US" dirty="0" smtClean="0"/>
              <a:t>Smoothboard.net</a:t>
            </a:r>
            <a:endParaRPr lang="en-US" sz="2800" dirty="0" smtClean="0">
              <a:hlinkClick r:id="rId3"/>
            </a:endParaRPr>
          </a:p>
          <a:p>
            <a:pPr lvl="1"/>
            <a:r>
              <a:rPr lang="en-US" sz="2800" dirty="0" err="1" smtClean="0">
                <a:hlinkClick r:id="rId3"/>
              </a:rPr>
              <a:t>Wiimote</a:t>
            </a:r>
            <a:r>
              <a:rPr lang="en-US" sz="2800" dirty="0" smtClean="0">
                <a:hlinkClick r:id="rId3"/>
              </a:rPr>
              <a:t> Drum Kit</a:t>
            </a:r>
            <a:endParaRPr lang="en-US" sz="2800" dirty="0" smtClean="0"/>
          </a:p>
          <a:p>
            <a:pPr lvl="2"/>
            <a:r>
              <a:rPr lang="en-US" dirty="0" smtClean="0"/>
              <a:t>ThisIsNotaLabel.com</a:t>
            </a:r>
            <a:endParaRPr lang="en-US" sz="2800" dirty="0" smtClean="0">
              <a:hlinkClick r:id="rId4"/>
            </a:endParaRPr>
          </a:p>
          <a:p>
            <a:pPr lvl="1"/>
            <a:r>
              <a:rPr lang="en-US" sz="2800" dirty="0" err="1" smtClean="0">
                <a:hlinkClick r:id="rId4"/>
              </a:rPr>
              <a:t>Zoomit</a:t>
            </a:r>
            <a:endParaRPr lang="en-US" sz="2800" dirty="0" smtClean="0"/>
          </a:p>
          <a:p>
            <a:pPr lvl="2"/>
            <a:r>
              <a:rPr lang="en-US" dirty="0" smtClean="0"/>
              <a:t>Allows you to write anywhere on the screen</a:t>
            </a:r>
          </a:p>
          <a:p>
            <a:pPr lvl="2"/>
            <a:r>
              <a:rPr lang="en-US" dirty="0" smtClean="0"/>
              <a:t>Allows you to zoom in on anything on the screen</a:t>
            </a:r>
          </a:p>
          <a:p>
            <a:pPr lvl="3"/>
            <a:r>
              <a:rPr lang="en-US" sz="2400" dirty="0" smtClean="0"/>
              <a:t>To save any writing or image press the key “printscreen” located on your keyboard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Equipment &amp; Websites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www.PenterActive.us</a:t>
            </a:r>
            <a:endParaRPr lang="en-US" dirty="0" smtClean="0"/>
          </a:p>
          <a:p>
            <a:pPr lvl="1"/>
            <a:r>
              <a:rPr lang="en-US" dirty="0" smtClean="0"/>
              <a:t>Equipment for low prices</a:t>
            </a:r>
          </a:p>
          <a:p>
            <a:pPr lvl="1"/>
            <a:r>
              <a:rPr lang="en-US" dirty="0" smtClean="0">
                <a:latin typeface="Arial" pitchFamily="34" charset="0"/>
                <a:cs typeface="Arial" pitchFamily="34" charset="0"/>
              </a:rPr>
              <a:t>10% </a:t>
            </a:r>
            <a:r>
              <a:rPr lang="en-US" dirty="0" smtClean="0"/>
              <a:t>Discount code </a:t>
            </a:r>
            <a:r>
              <a:rPr lang="en-US" dirty="0" smtClean="0">
                <a:sym typeface="Wingdings" pitchFamily="2" charset="2"/>
              </a:rPr>
              <a:t> JTO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624</a:t>
            </a:r>
          </a:p>
          <a:p>
            <a:pPr lvl="1"/>
            <a:endParaRPr lang="en-US" dirty="0" smtClean="0">
              <a:latin typeface="Albertus MT Lt" pitchFamily="2" charset="0"/>
            </a:endParaRPr>
          </a:p>
          <a:p>
            <a:r>
              <a:rPr lang="en-US" dirty="0" smtClean="0">
                <a:hlinkClick r:id="rId3"/>
              </a:rPr>
              <a:t>www.SmoothBoard.net</a:t>
            </a:r>
            <a:endParaRPr lang="en-US" dirty="0" smtClean="0"/>
          </a:p>
          <a:p>
            <a:pPr lvl="1"/>
            <a:r>
              <a:rPr lang="en-US" dirty="0" smtClean="0"/>
              <a:t>Free program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1.0</a:t>
            </a:r>
            <a:r>
              <a:rPr lang="en-US" dirty="0" smtClean="0">
                <a:latin typeface="Albertus MT Lt" pitchFamily="2" charset="0"/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version does not have a pop-up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Combines Wii Whiteboard and Presenter all into one program</a:t>
            </a:r>
          </a:p>
          <a:p>
            <a:r>
              <a:rPr lang="en-US" dirty="0" smtClean="0">
                <a:sym typeface="Wingdings" pitchFamily="2" charset="2"/>
                <a:hlinkClick r:id="rId4"/>
              </a:rPr>
              <a:t>www.Google.com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Answer to all your questions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Just have to look for a while… sometimes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Attitude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Biggest Part</a:t>
            </a:r>
          </a:p>
          <a:p>
            <a:endParaRPr lang="en-US" dirty="0" smtClean="0"/>
          </a:p>
          <a:p>
            <a:r>
              <a:rPr lang="en-US" dirty="0" smtClean="0"/>
              <a:t>“Winning attitudes are contagious.  Is yours worth emulating?” </a:t>
            </a:r>
          </a:p>
          <a:p>
            <a:pPr lvl="3"/>
            <a:r>
              <a:rPr lang="en-US" sz="2800" dirty="0" smtClean="0"/>
              <a:t>Anonymous</a:t>
            </a:r>
            <a:endParaRPr lang="en-US" sz="4000" dirty="0" smtClean="0"/>
          </a:p>
          <a:p>
            <a:endParaRPr lang="en-US" dirty="0" smtClean="0"/>
          </a:p>
          <a:p>
            <a:r>
              <a:rPr lang="en-US" dirty="0" smtClean="0"/>
              <a:t>“One team, one fight.  One Shot, one victory.”</a:t>
            </a:r>
          </a:p>
          <a:p>
            <a:pPr lvl="3"/>
            <a:r>
              <a:rPr lang="en-US" sz="2800" dirty="0" smtClean="0"/>
              <a:t>Anonymous</a:t>
            </a:r>
            <a:endParaRPr lang="en-US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Adversity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“It’s what builds character, and character is what defines who you are as a person.”</a:t>
            </a:r>
          </a:p>
          <a:p>
            <a:endParaRPr lang="en-US" dirty="0" smtClean="0"/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dirty="0" smtClean="0"/>
              <a:t>Must be able to face and overcome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Success</a:t>
            </a:r>
          </a:p>
          <a:p>
            <a:pPr lvl="1"/>
            <a:r>
              <a:rPr lang="en-US" dirty="0" smtClean="0"/>
              <a:t>Happiness + Advancement = Success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0" y="28194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Justin Thomas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7000"/>
            <a:ext cx="7772400" cy="1975104"/>
          </a:xfrm>
        </p:spPr>
        <p:txBody>
          <a:bodyPr/>
          <a:lstStyle/>
          <a:p>
            <a:pPr algn="ctr"/>
            <a:r>
              <a:rPr lang="en-US" sz="6600" dirty="0" smtClean="0"/>
              <a:t>Wii Whiteboard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663440"/>
            <a:ext cx="7772400" cy="1508760"/>
          </a:xfrm>
        </p:spPr>
        <p:txBody>
          <a:bodyPr>
            <a:normAutofit/>
          </a:bodyPr>
          <a:lstStyle/>
          <a:p>
            <a:pPr algn="r"/>
            <a:r>
              <a:rPr lang="en-US" sz="3200" dirty="0" smtClean="0"/>
              <a:t>By: Justin Thomas</a:t>
            </a:r>
          </a:p>
          <a:p>
            <a:pPr algn="r"/>
            <a:r>
              <a:rPr lang="en-US" sz="3200" dirty="0" smtClean="0"/>
              <a:t>WVW School District</a:t>
            </a:r>
            <a:endParaRPr lang="en-US" sz="3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Self Discipline 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“The sacrifice of what is easy and wrong for what is hard and right.”</a:t>
            </a:r>
          </a:p>
        </p:txBody>
      </p:sp>
      <p:pic>
        <p:nvPicPr>
          <p:cNvPr id="4" name="Facing the Giant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971800" y="3505200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286000" y="5943600"/>
            <a:ext cx="4343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hlinkClick r:id="rId4"/>
              </a:rPr>
              <a:t>Facing The Giants</a:t>
            </a:r>
            <a:endParaRPr lang="en-US" sz="3200" dirty="0" smtClean="0"/>
          </a:p>
          <a:p>
            <a:pPr algn="ctr"/>
            <a:r>
              <a:rPr lang="en-US" sz="2000" dirty="0" smtClean="0"/>
              <a:t>Click Here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29718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Justin Thomas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3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 vol="100000"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Wii Whiteboard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What it is</a:t>
            </a:r>
          </a:p>
          <a:p>
            <a:pPr lvl="1"/>
            <a:r>
              <a:rPr lang="en-US" dirty="0" smtClean="0"/>
              <a:t>Low cost mobile interactive whiteboard (IWB)</a:t>
            </a:r>
          </a:p>
          <a:p>
            <a:endParaRPr lang="en-US" dirty="0" smtClean="0"/>
          </a:p>
          <a:p>
            <a:r>
              <a:rPr lang="en-US" dirty="0" smtClean="0"/>
              <a:t>Technologies used </a:t>
            </a:r>
            <a:r>
              <a:rPr lang="en-US" dirty="0" smtClean="0">
                <a:solidFill>
                  <a:srgbClr val="FF0000"/>
                </a:solidFill>
              </a:rPr>
              <a:t>(Equip. needed)</a:t>
            </a:r>
          </a:p>
          <a:p>
            <a:pPr lvl="1"/>
            <a:r>
              <a:rPr lang="en-US" dirty="0" smtClean="0"/>
              <a:t>Bluetooth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for wireless connection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Nintendo </a:t>
            </a:r>
            <a:r>
              <a:rPr lang="en-US" dirty="0" err="1" smtClean="0">
                <a:sym typeface="Wingdings" pitchFamily="2" charset="2"/>
              </a:rPr>
              <a:t>Wiimote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IR Pen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Projector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Computer</a:t>
            </a:r>
          </a:p>
          <a:p>
            <a:pPr lvl="1"/>
            <a:r>
              <a:rPr lang="en-US" dirty="0" smtClean="0"/>
              <a:t>Free Program</a:t>
            </a:r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Bluetooth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Bluetooth</a:t>
            </a:r>
          </a:p>
          <a:p>
            <a:pPr lvl="1"/>
            <a:r>
              <a:rPr lang="en-US" dirty="0" smtClean="0"/>
              <a:t>Same thing as Wi-Fi, but on a smaller scale</a:t>
            </a:r>
          </a:p>
          <a:p>
            <a:pPr lvl="1"/>
            <a:r>
              <a:rPr lang="en-US" dirty="0" smtClean="0"/>
              <a:t>Named after a Danish King</a:t>
            </a:r>
          </a:p>
          <a:p>
            <a:pPr lvl="2"/>
            <a:r>
              <a:rPr lang="en-US" dirty="0" smtClean="0"/>
              <a:t>Brought to close countries together </a:t>
            </a:r>
            <a:r>
              <a:rPr lang="en-US" dirty="0" smtClean="0">
                <a:sym typeface="Wingdings" pitchFamily="2" charset="2"/>
              </a:rPr>
              <a:t> Denmark and Norway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Eliminates wires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Frequency Hopping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3 Steps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dirty="0" smtClean="0"/>
              <a:t>Locate </a:t>
            </a:r>
          </a:p>
          <a:p>
            <a:pPr lvl="1"/>
            <a:r>
              <a:rPr lang="en-US" dirty="0" smtClean="0"/>
              <a:t>Find available bluetooth devices</a:t>
            </a:r>
          </a:p>
          <a:p>
            <a:endParaRPr lang="en-US" dirty="0" smtClean="0"/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n-US" dirty="0" smtClean="0"/>
              <a:t>C0nnect</a:t>
            </a:r>
          </a:p>
          <a:p>
            <a:pPr lvl="1"/>
            <a:r>
              <a:rPr lang="en-US" dirty="0" smtClean="0"/>
              <a:t>Connect to Nintendo Wiimote</a:t>
            </a:r>
          </a:p>
          <a:p>
            <a:endParaRPr lang="en-US" dirty="0" smtClean="0"/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US" dirty="0" smtClean="0"/>
              <a:t>Start Program</a:t>
            </a:r>
          </a:p>
          <a:p>
            <a:pPr lvl="1"/>
            <a:r>
              <a:rPr lang="en-US" dirty="0" smtClean="0"/>
              <a:t>Run your interactive whiteboard program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ep 1.bmp"/>
          <p:cNvPicPr>
            <a:picLocks noChangeAspect="1"/>
          </p:cNvPicPr>
          <p:nvPr/>
        </p:nvPicPr>
        <p:blipFill>
          <a:blip r:embed="rId2"/>
          <a:srcRect t="76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 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ep 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tep 4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363</TotalTime>
  <Words>281</Words>
  <Application>Microsoft Office PowerPoint</Application>
  <PresentationFormat>On-screen Show (4:3)</PresentationFormat>
  <Paragraphs>73</Paragraphs>
  <Slides>20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Metro</vt:lpstr>
      <vt:lpstr>Slide 1</vt:lpstr>
      <vt:lpstr>Wii Whiteboard</vt:lpstr>
      <vt:lpstr>Wii Whiteboard</vt:lpstr>
      <vt:lpstr>Bluetooth</vt:lpstr>
      <vt:lpstr>3 Steps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Programs</vt:lpstr>
      <vt:lpstr>Equipment &amp; Websites</vt:lpstr>
      <vt:lpstr>Attitude</vt:lpstr>
      <vt:lpstr>Adversity</vt:lpstr>
      <vt:lpstr>Self Discipline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Wii Whiteboard</dc:title>
  <dc:creator>Justin Thomas</dc:creator>
  <cp:lastModifiedBy>Justin Thomas</cp:lastModifiedBy>
  <cp:revision>20</cp:revision>
  <dcterms:created xsi:type="dcterms:W3CDTF">2009-06-20T23:56:35Z</dcterms:created>
  <dcterms:modified xsi:type="dcterms:W3CDTF">2009-08-11T15:54:56Z</dcterms:modified>
</cp:coreProperties>
</file>